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25"/>
  </p:notesMasterIdLst>
  <p:sldIdLst>
    <p:sldId id="256" r:id="rId2"/>
    <p:sldId id="304" r:id="rId3"/>
    <p:sldId id="269" r:id="rId4"/>
    <p:sldId id="274" r:id="rId5"/>
    <p:sldId id="276" r:id="rId6"/>
    <p:sldId id="301" r:id="rId7"/>
    <p:sldId id="296" r:id="rId8"/>
    <p:sldId id="282" r:id="rId9"/>
    <p:sldId id="297" r:id="rId10"/>
    <p:sldId id="298" r:id="rId11"/>
    <p:sldId id="277" r:id="rId12"/>
    <p:sldId id="299" r:id="rId13"/>
    <p:sldId id="285" r:id="rId14"/>
    <p:sldId id="300" r:id="rId15"/>
    <p:sldId id="307" r:id="rId16"/>
    <p:sldId id="308" r:id="rId17"/>
    <p:sldId id="289" r:id="rId18"/>
    <p:sldId id="290" r:id="rId19"/>
    <p:sldId id="305" r:id="rId20"/>
    <p:sldId id="309" r:id="rId21"/>
    <p:sldId id="306" r:id="rId22"/>
    <p:sldId id="267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F70CB-8760-4AA4-BC5B-3FC33CB48F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45BC90E-FC8F-4AAF-992C-3753D6A5DE2E}">
      <dgm:prSet phldrT="[Tekst]"/>
      <dgm:spPr/>
      <dgm:t>
        <a:bodyPr/>
        <a:lstStyle/>
        <a:p>
          <a:r>
            <a:rPr lang="pl-PL" dirty="0" smtClean="0"/>
            <a:t>Integracji nie można narzucać i do niej zmuszać.</a:t>
          </a:r>
          <a:endParaRPr lang="pl-PL" dirty="0"/>
        </a:p>
      </dgm:t>
    </dgm:pt>
    <dgm:pt modelId="{0D3E2CA8-2063-4275-9855-338510917F99}" type="parTrans" cxnId="{A812F8B6-0461-4881-B965-86D713504D86}">
      <dgm:prSet/>
      <dgm:spPr/>
      <dgm:t>
        <a:bodyPr/>
        <a:lstStyle/>
        <a:p>
          <a:endParaRPr lang="pl-PL"/>
        </a:p>
      </dgm:t>
    </dgm:pt>
    <dgm:pt modelId="{33D2DF69-98C6-4E4B-A430-9BD3525E92B9}" type="sibTrans" cxnId="{A812F8B6-0461-4881-B965-86D713504D86}">
      <dgm:prSet/>
      <dgm:spPr/>
      <dgm:t>
        <a:bodyPr/>
        <a:lstStyle/>
        <a:p>
          <a:endParaRPr lang="pl-PL"/>
        </a:p>
      </dgm:t>
    </dgm:pt>
    <dgm:pt modelId="{AD0C5FCF-F4A0-45ED-BDE7-8BBAD4488BC6}">
      <dgm:prSet phldrT="[Tekst]"/>
      <dgm:spPr/>
      <dgm:t>
        <a:bodyPr/>
        <a:lstStyle/>
        <a:p>
          <a:r>
            <a:rPr lang="pl-PL" dirty="0" smtClean="0"/>
            <a:t>Integracji można i trzeba się uczyć.</a:t>
          </a:r>
          <a:endParaRPr lang="pl-PL" dirty="0"/>
        </a:p>
      </dgm:t>
    </dgm:pt>
    <dgm:pt modelId="{44E698A2-25AF-45DD-9E7E-FEBE26922527}" type="parTrans" cxnId="{3451C7B0-1358-4E78-95B9-CD4A480F4314}">
      <dgm:prSet/>
      <dgm:spPr/>
      <dgm:t>
        <a:bodyPr/>
        <a:lstStyle/>
        <a:p>
          <a:endParaRPr lang="pl-PL"/>
        </a:p>
      </dgm:t>
    </dgm:pt>
    <dgm:pt modelId="{E2A6E3E6-24CC-45F7-99EB-6FB9781194B7}" type="sibTrans" cxnId="{3451C7B0-1358-4E78-95B9-CD4A480F4314}">
      <dgm:prSet/>
      <dgm:spPr/>
      <dgm:t>
        <a:bodyPr/>
        <a:lstStyle/>
        <a:p>
          <a:endParaRPr lang="pl-PL"/>
        </a:p>
      </dgm:t>
    </dgm:pt>
    <dgm:pt modelId="{84327844-81D6-4212-9C60-6E8C9A847ED1}">
      <dgm:prSet phldrT="[Tekst]"/>
      <dgm:spPr/>
      <dgm:t>
        <a:bodyPr/>
        <a:lstStyle/>
        <a:p>
          <a:r>
            <a:rPr lang="pl-PL" dirty="0" smtClean="0">
              <a:solidFill>
                <a:srgbClr val="FFFF00"/>
              </a:solidFill>
            </a:rPr>
            <a:t>Integracja zaczyna się w sercu człowieka.</a:t>
          </a:r>
          <a:endParaRPr lang="pl-PL" dirty="0">
            <a:solidFill>
              <a:srgbClr val="FFFF00"/>
            </a:solidFill>
          </a:endParaRPr>
        </a:p>
      </dgm:t>
    </dgm:pt>
    <dgm:pt modelId="{8C217DA9-9974-40F0-BEB6-54BC58D7495D}" type="parTrans" cxnId="{5A096A2B-6032-477E-B94E-21206059149A}">
      <dgm:prSet/>
      <dgm:spPr/>
      <dgm:t>
        <a:bodyPr/>
        <a:lstStyle/>
        <a:p>
          <a:endParaRPr lang="pl-PL"/>
        </a:p>
      </dgm:t>
    </dgm:pt>
    <dgm:pt modelId="{5FBD1083-0F55-42EF-95FD-5EAD36AECE96}" type="sibTrans" cxnId="{5A096A2B-6032-477E-B94E-21206059149A}">
      <dgm:prSet/>
      <dgm:spPr/>
      <dgm:t>
        <a:bodyPr/>
        <a:lstStyle/>
        <a:p>
          <a:endParaRPr lang="pl-PL"/>
        </a:p>
      </dgm:t>
    </dgm:pt>
    <dgm:pt modelId="{2854C3A5-BAFB-42D2-912B-814E623A371B}">
      <dgm:prSet phldrT="[Tekst]"/>
      <dgm:spPr/>
      <dgm:t>
        <a:bodyPr/>
        <a:lstStyle/>
        <a:p>
          <a:r>
            <a:rPr lang="pl-PL" dirty="0" smtClean="0"/>
            <a:t>Integracja to nie tylko 20 uczniów i 2 nauczycieli.</a:t>
          </a:r>
          <a:endParaRPr lang="pl-PL" dirty="0"/>
        </a:p>
      </dgm:t>
    </dgm:pt>
    <dgm:pt modelId="{3587A22A-5963-4F59-8DCB-5E47BBD6EB4D}" type="parTrans" cxnId="{9D5A42D1-6BAA-4335-AE44-52A936884781}">
      <dgm:prSet/>
      <dgm:spPr/>
      <dgm:t>
        <a:bodyPr/>
        <a:lstStyle/>
        <a:p>
          <a:endParaRPr lang="pl-PL"/>
        </a:p>
      </dgm:t>
    </dgm:pt>
    <dgm:pt modelId="{7843B6AC-15EE-4BB8-9011-211CEB9EF241}" type="sibTrans" cxnId="{9D5A42D1-6BAA-4335-AE44-52A936884781}">
      <dgm:prSet/>
      <dgm:spPr/>
      <dgm:t>
        <a:bodyPr/>
        <a:lstStyle/>
        <a:p>
          <a:endParaRPr lang="pl-PL"/>
        </a:p>
      </dgm:t>
    </dgm:pt>
    <dgm:pt modelId="{316A5F98-04F1-4EC1-985D-60B45BF78AEA}">
      <dgm:prSet phldrT="[Tekst]"/>
      <dgm:spPr/>
      <dgm:t>
        <a:bodyPr/>
        <a:lstStyle/>
        <a:p>
          <a:r>
            <a:rPr lang="pl-PL" dirty="0" smtClean="0"/>
            <a:t>W integracji uczestniczyć musi cała szkoła.</a:t>
          </a:r>
          <a:endParaRPr lang="pl-PL" dirty="0"/>
        </a:p>
      </dgm:t>
    </dgm:pt>
    <dgm:pt modelId="{C7877BAF-412D-4BB4-91D8-2D826E7B8146}" type="parTrans" cxnId="{4E4B9AB7-48EF-4462-9024-BEF2411E2F03}">
      <dgm:prSet/>
      <dgm:spPr/>
      <dgm:t>
        <a:bodyPr/>
        <a:lstStyle/>
        <a:p>
          <a:endParaRPr lang="pl-PL"/>
        </a:p>
      </dgm:t>
    </dgm:pt>
    <dgm:pt modelId="{437FFD49-B71A-436F-85C9-485E48262C28}" type="sibTrans" cxnId="{4E4B9AB7-48EF-4462-9024-BEF2411E2F03}">
      <dgm:prSet/>
      <dgm:spPr/>
      <dgm:t>
        <a:bodyPr/>
        <a:lstStyle/>
        <a:p>
          <a:endParaRPr lang="pl-PL"/>
        </a:p>
      </dgm:t>
    </dgm:pt>
    <dgm:pt modelId="{33104FE5-8FA8-4C63-8449-2A37E81F4125}" type="pres">
      <dgm:prSet presAssocID="{C7EF70CB-8760-4AA4-BC5B-3FC33CB48F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ABD8B12-B731-4CDB-944D-76CD9555BFD3}" type="pres">
      <dgm:prSet presAssocID="{E45BC90E-FC8F-4AAF-992C-3753D6A5DE2E}" presName="parentLin" presStyleCnt="0"/>
      <dgm:spPr/>
    </dgm:pt>
    <dgm:pt modelId="{D533BC09-A893-4BD3-BE17-44585E2F9CB1}" type="pres">
      <dgm:prSet presAssocID="{E45BC90E-FC8F-4AAF-992C-3753D6A5DE2E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45000864-1FC6-4758-BAD7-2EB19986E7B8}" type="pres">
      <dgm:prSet presAssocID="{E45BC90E-FC8F-4AAF-992C-3753D6A5DE2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8BE5BA-053A-4275-8AFA-062DBBA4A7E4}" type="pres">
      <dgm:prSet presAssocID="{E45BC90E-FC8F-4AAF-992C-3753D6A5DE2E}" presName="negativeSpace" presStyleCnt="0"/>
      <dgm:spPr/>
    </dgm:pt>
    <dgm:pt modelId="{733A818B-559B-4862-AFF6-2F8E7B6D0478}" type="pres">
      <dgm:prSet presAssocID="{E45BC90E-FC8F-4AAF-992C-3753D6A5DE2E}" presName="childText" presStyleLbl="conFgAcc1" presStyleIdx="0" presStyleCnt="5">
        <dgm:presLayoutVars>
          <dgm:bulletEnabled val="1"/>
        </dgm:presLayoutVars>
      </dgm:prSet>
      <dgm:spPr/>
    </dgm:pt>
    <dgm:pt modelId="{F1ADB86E-AE95-4A20-8059-9A4A1D7C6724}" type="pres">
      <dgm:prSet presAssocID="{33D2DF69-98C6-4E4B-A430-9BD3525E92B9}" presName="spaceBetweenRectangles" presStyleCnt="0"/>
      <dgm:spPr/>
    </dgm:pt>
    <dgm:pt modelId="{867E8C49-A2E6-4911-AE39-D5974DD69BD9}" type="pres">
      <dgm:prSet presAssocID="{2854C3A5-BAFB-42D2-912B-814E623A371B}" presName="parentLin" presStyleCnt="0"/>
      <dgm:spPr/>
    </dgm:pt>
    <dgm:pt modelId="{93EBC079-F245-45FB-9A21-BF6117CB7967}" type="pres">
      <dgm:prSet presAssocID="{2854C3A5-BAFB-42D2-912B-814E623A371B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08E341CF-6BB6-4C26-BF18-58307DD9F53F}" type="pres">
      <dgm:prSet presAssocID="{2854C3A5-BAFB-42D2-912B-814E623A37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68106B-4695-460E-94F4-1F5A9A0342C4}" type="pres">
      <dgm:prSet presAssocID="{2854C3A5-BAFB-42D2-912B-814E623A371B}" presName="negativeSpace" presStyleCnt="0"/>
      <dgm:spPr/>
    </dgm:pt>
    <dgm:pt modelId="{6204DACF-319A-4C34-BA76-FE7D6FA7A9A8}" type="pres">
      <dgm:prSet presAssocID="{2854C3A5-BAFB-42D2-912B-814E623A371B}" presName="childText" presStyleLbl="conFgAcc1" presStyleIdx="1" presStyleCnt="5">
        <dgm:presLayoutVars>
          <dgm:bulletEnabled val="1"/>
        </dgm:presLayoutVars>
      </dgm:prSet>
      <dgm:spPr/>
    </dgm:pt>
    <dgm:pt modelId="{2A933D04-0280-4C01-9A81-5EC13706430D}" type="pres">
      <dgm:prSet presAssocID="{7843B6AC-15EE-4BB8-9011-211CEB9EF241}" presName="spaceBetweenRectangles" presStyleCnt="0"/>
      <dgm:spPr/>
    </dgm:pt>
    <dgm:pt modelId="{87869758-5CDB-44A0-BCC1-D04136C33A80}" type="pres">
      <dgm:prSet presAssocID="{316A5F98-04F1-4EC1-985D-60B45BF78AEA}" presName="parentLin" presStyleCnt="0"/>
      <dgm:spPr/>
    </dgm:pt>
    <dgm:pt modelId="{F1E2C506-89D7-4F68-85E8-F88D82448BDF}" type="pres">
      <dgm:prSet presAssocID="{316A5F98-04F1-4EC1-985D-60B45BF78AEA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C5D1B44A-40B5-421F-8D01-FFCAFA04D3AD}" type="pres">
      <dgm:prSet presAssocID="{316A5F98-04F1-4EC1-985D-60B45BF78AE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31083B-0951-4C72-9B26-BF18A038FDE8}" type="pres">
      <dgm:prSet presAssocID="{316A5F98-04F1-4EC1-985D-60B45BF78AEA}" presName="negativeSpace" presStyleCnt="0"/>
      <dgm:spPr/>
    </dgm:pt>
    <dgm:pt modelId="{A629430B-DEDD-4A5B-A4E0-AD1314202CB5}" type="pres">
      <dgm:prSet presAssocID="{316A5F98-04F1-4EC1-985D-60B45BF78AEA}" presName="childText" presStyleLbl="conFgAcc1" presStyleIdx="2" presStyleCnt="5">
        <dgm:presLayoutVars>
          <dgm:bulletEnabled val="1"/>
        </dgm:presLayoutVars>
      </dgm:prSet>
      <dgm:spPr/>
    </dgm:pt>
    <dgm:pt modelId="{E744B42A-06A8-4AEC-BA8B-6E61DBE74342}" type="pres">
      <dgm:prSet presAssocID="{437FFD49-B71A-436F-85C9-485E48262C28}" presName="spaceBetweenRectangles" presStyleCnt="0"/>
      <dgm:spPr/>
    </dgm:pt>
    <dgm:pt modelId="{13B7D0E4-C949-49C3-A5B7-F521EE5C7A3C}" type="pres">
      <dgm:prSet presAssocID="{AD0C5FCF-F4A0-45ED-BDE7-8BBAD4488BC6}" presName="parentLin" presStyleCnt="0"/>
      <dgm:spPr/>
    </dgm:pt>
    <dgm:pt modelId="{A2D191CA-0195-4B88-90D2-448E97F5A258}" type="pres">
      <dgm:prSet presAssocID="{AD0C5FCF-F4A0-45ED-BDE7-8BBAD4488BC6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2AE3AA9E-17B3-482D-815B-51C93B28FFF8}" type="pres">
      <dgm:prSet presAssocID="{AD0C5FCF-F4A0-45ED-BDE7-8BBAD4488BC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2071F7-03B3-4122-B276-CB38BF92D716}" type="pres">
      <dgm:prSet presAssocID="{AD0C5FCF-F4A0-45ED-BDE7-8BBAD4488BC6}" presName="negativeSpace" presStyleCnt="0"/>
      <dgm:spPr/>
    </dgm:pt>
    <dgm:pt modelId="{48F14830-A6C1-4B98-8889-3CFB47D2B12A}" type="pres">
      <dgm:prSet presAssocID="{AD0C5FCF-F4A0-45ED-BDE7-8BBAD4488BC6}" presName="childText" presStyleLbl="conFgAcc1" presStyleIdx="3" presStyleCnt="5">
        <dgm:presLayoutVars>
          <dgm:bulletEnabled val="1"/>
        </dgm:presLayoutVars>
      </dgm:prSet>
      <dgm:spPr/>
    </dgm:pt>
    <dgm:pt modelId="{DD692051-1030-4CAB-A03F-57ED0251BCC1}" type="pres">
      <dgm:prSet presAssocID="{E2A6E3E6-24CC-45F7-99EB-6FB9781194B7}" presName="spaceBetweenRectangles" presStyleCnt="0"/>
      <dgm:spPr/>
    </dgm:pt>
    <dgm:pt modelId="{64AA3E7E-514A-4263-899C-554D8E29200A}" type="pres">
      <dgm:prSet presAssocID="{84327844-81D6-4212-9C60-6E8C9A847ED1}" presName="parentLin" presStyleCnt="0"/>
      <dgm:spPr/>
    </dgm:pt>
    <dgm:pt modelId="{5838D5F3-FEBF-479D-9812-EB74863A3F45}" type="pres">
      <dgm:prSet presAssocID="{84327844-81D6-4212-9C60-6E8C9A847ED1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B5D3CB79-5FEF-449B-A9BE-47A7F899FA67}" type="pres">
      <dgm:prSet presAssocID="{84327844-81D6-4212-9C60-6E8C9A847ED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47ED5B-449B-44EA-AE2F-06A2217829EB}" type="pres">
      <dgm:prSet presAssocID="{84327844-81D6-4212-9C60-6E8C9A847ED1}" presName="negativeSpace" presStyleCnt="0"/>
      <dgm:spPr/>
    </dgm:pt>
    <dgm:pt modelId="{1F159D79-DEF2-4B0C-ACFD-1C0900A33816}" type="pres">
      <dgm:prSet presAssocID="{84327844-81D6-4212-9C60-6E8C9A847ED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1C74A23-D2B2-42ED-8755-DC8F8D711003}" type="presOf" srcId="{84327844-81D6-4212-9C60-6E8C9A847ED1}" destId="{5838D5F3-FEBF-479D-9812-EB74863A3F45}" srcOrd="0" destOrd="0" presId="urn:microsoft.com/office/officeart/2005/8/layout/list1"/>
    <dgm:cxn modelId="{9AE09A6B-E5E3-4F51-94A4-8D02023A5D3F}" type="presOf" srcId="{E45BC90E-FC8F-4AAF-992C-3753D6A5DE2E}" destId="{45000864-1FC6-4758-BAD7-2EB19986E7B8}" srcOrd="1" destOrd="0" presId="urn:microsoft.com/office/officeart/2005/8/layout/list1"/>
    <dgm:cxn modelId="{3400745F-1CCE-469C-96A6-4F3DCB4E1399}" type="presOf" srcId="{AD0C5FCF-F4A0-45ED-BDE7-8BBAD4488BC6}" destId="{A2D191CA-0195-4B88-90D2-448E97F5A258}" srcOrd="0" destOrd="0" presId="urn:microsoft.com/office/officeart/2005/8/layout/list1"/>
    <dgm:cxn modelId="{0B0CA46C-191F-4C72-9631-6430E7611ECB}" type="presOf" srcId="{C7EF70CB-8760-4AA4-BC5B-3FC33CB48F7F}" destId="{33104FE5-8FA8-4C63-8449-2A37E81F4125}" srcOrd="0" destOrd="0" presId="urn:microsoft.com/office/officeart/2005/8/layout/list1"/>
    <dgm:cxn modelId="{3002D04E-24EA-46FA-BDF8-49F37544247C}" type="presOf" srcId="{316A5F98-04F1-4EC1-985D-60B45BF78AEA}" destId="{F1E2C506-89D7-4F68-85E8-F88D82448BDF}" srcOrd="0" destOrd="0" presId="urn:microsoft.com/office/officeart/2005/8/layout/list1"/>
    <dgm:cxn modelId="{D87EDB10-1020-494B-B8E7-8E0AC75AC46E}" type="presOf" srcId="{E45BC90E-FC8F-4AAF-992C-3753D6A5DE2E}" destId="{D533BC09-A893-4BD3-BE17-44585E2F9CB1}" srcOrd="0" destOrd="0" presId="urn:microsoft.com/office/officeart/2005/8/layout/list1"/>
    <dgm:cxn modelId="{B29199F5-7C8B-4521-8364-4193C8EF9D42}" type="presOf" srcId="{2854C3A5-BAFB-42D2-912B-814E623A371B}" destId="{93EBC079-F245-45FB-9A21-BF6117CB7967}" srcOrd="0" destOrd="0" presId="urn:microsoft.com/office/officeart/2005/8/layout/list1"/>
    <dgm:cxn modelId="{5A096A2B-6032-477E-B94E-21206059149A}" srcId="{C7EF70CB-8760-4AA4-BC5B-3FC33CB48F7F}" destId="{84327844-81D6-4212-9C60-6E8C9A847ED1}" srcOrd="4" destOrd="0" parTransId="{8C217DA9-9974-40F0-BEB6-54BC58D7495D}" sibTransId="{5FBD1083-0F55-42EF-95FD-5EAD36AECE96}"/>
    <dgm:cxn modelId="{A301D56B-7589-45A6-9CCA-098220D95FD4}" type="presOf" srcId="{84327844-81D6-4212-9C60-6E8C9A847ED1}" destId="{B5D3CB79-5FEF-449B-A9BE-47A7F899FA67}" srcOrd="1" destOrd="0" presId="urn:microsoft.com/office/officeart/2005/8/layout/list1"/>
    <dgm:cxn modelId="{4E4B9AB7-48EF-4462-9024-BEF2411E2F03}" srcId="{C7EF70CB-8760-4AA4-BC5B-3FC33CB48F7F}" destId="{316A5F98-04F1-4EC1-985D-60B45BF78AEA}" srcOrd="2" destOrd="0" parTransId="{C7877BAF-412D-4BB4-91D8-2D826E7B8146}" sibTransId="{437FFD49-B71A-436F-85C9-485E48262C28}"/>
    <dgm:cxn modelId="{A812F8B6-0461-4881-B965-86D713504D86}" srcId="{C7EF70CB-8760-4AA4-BC5B-3FC33CB48F7F}" destId="{E45BC90E-FC8F-4AAF-992C-3753D6A5DE2E}" srcOrd="0" destOrd="0" parTransId="{0D3E2CA8-2063-4275-9855-338510917F99}" sibTransId="{33D2DF69-98C6-4E4B-A430-9BD3525E92B9}"/>
    <dgm:cxn modelId="{4DEDEFDD-30D0-4517-931F-91BDF83F48E2}" type="presOf" srcId="{AD0C5FCF-F4A0-45ED-BDE7-8BBAD4488BC6}" destId="{2AE3AA9E-17B3-482D-815B-51C93B28FFF8}" srcOrd="1" destOrd="0" presId="urn:microsoft.com/office/officeart/2005/8/layout/list1"/>
    <dgm:cxn modelId="{5C04E53F-24CA-4C0A-B1F4-CA6FBE0D2BA6}" type="presOf" srcId="{2854C3A5-BAFB-42D2-912B-814E623A371B}" destId="{08E341CF-6BB6-4C26-BF18-58307DD9F53F}" srcOrd="1" destOrd="0" presId="urn:microsoft.com/office/officeart/2005/8/layout/list1"/>
    <dgm:cxn modelId="{3451C7B0-1358-4E78-95B9-CD4A480F4314}" srcId="{C7EF70CB-8760-4AA4-BC5B-3FC33CB48F7F}" destId="{AD0C5FCF-F4A0-45ED-BDE7-8BBAD4488BC6}" srcOrd="3" destOrd="0" parTransId="{44E698A2-25AF-45DD-9E7E-FEBE26922527}" sibTransId="{E2A6E3E6-24CC-45F7-99EB-6FB9781194B7}"/>
    <dgm:cxn modelId="{040F8E04-6B9C-4878-BA14-F3B2497D680D}" type="presOf" srcId="{316A5F98-04F1-4EC1-985D-60B45BF78AEA}" destId="{C5D1B44A-40B5-421F-8D01-FFCAFA04D3AD}" srcOrd="1" destOrd="0" presId="urn:microsoft.com/office/officeart/2005/8/layout/list1"/>
    <dgm:cxn modelId="{9D5A42D1-6BAA-4335-AE44-52A936884781}" srcId="{C7EF70CB-8760-4AA4-BC5B-3FC33CB48F7F}" destId="{2854C3A5-BAFB-42D2-912B-814E623A371B}" srcOrd="1" destOrd="0" parTransId="{3587A22A-5963-4F59-8DCB-5E47BBD6EB4D}" sibTransId="{7843B6AC-15EE-4BB8-9011-211CEB9EF241}"/>
    <dgm:cxn modelId="{003A7526-2D4C-4638-9C11-3DF1FBF28729}" type="presParOf" srcId="{33104FE5-8FA8-4C63-8449-2A37E81F4125}" destId="{FABD8B12-B731-4CDB-944D-76CD9555BFD3}" srcOrd="0" destOrd="0" presId="urn:microsoft.com/office/officeart/2005/8/layout/list1"/>
    <dgm:cxn modelId="{14C9E688-F806-420B-9F70-BD500FCD371A}" type="presParOf" srcId="{FABD8B12-B731-4CDB-944D-76CD9555BFD3}" destId="{D533BC09-A893-4BD3-BE17-44585E2F9CB1}" srcOrd="0" destOrd="0" presId="urn:microsoft.com/office/officeart/2005/8/layout/list1"/>
    <dgm:cxn modelId="{FB78A747-1746-4FF0-A616-A81E2B1C7612}" type="presParOf" srcId="{FABD8B12-B731-4CDB-944D-76CD9555BFD3}" destId="{45000864-1FC6-4758-BAD7-2EB19986E7B8}" srcOrd="1" destOrd="0" presId="urn:microsoft.com/office/officeart/2005/8/layout/list1"/>
    <dgm:cxn modelId="{A9FA14F5-B9C3-49A4-8A33-1E7D0F121D0C}" type="presParOf" srcId="{33104FE5-8FA8-4C63-8449-2A37E81F4125}" destId="{CC8BE5BA-053A-4275-8AFA-062DBBA4A7E4}" srcOrd="1" destOrd="0" presId="urn:microsoft.com/office/officeart/2005/8/layout/list1"/>
    <dgm:cxn modelId="{FA03ED56-C226-4538-B75B-78FF5D44E59C}" type="presParOf" srcId="{33104FE5-8FA8-4C63-8449-2A37E81F4125}" destId="{733A818B-559B-4862-AFF6-2F8E7B6D0478}" srcOrd="2" destOrd="0" presId="urn:microsoft.com/office/officeart/2005/8/layout/list1"/>
    <dgm:cxn modelId="{EF212923-19EE-476D-BD67-03D3501CE099}" type="presParOf" srcId="{33104FE5-8FA8-4C63-8449-2A37E81F4125}" destId="{F1ADB86E-AE95-4A20-8059-9A4A1D7C6724}" srcOrd="3" destOrd="0" presId="urn:microsoft.com/office/officeart/2005/8/layout/list1"/>
    <dgm:cxn modelId="{CF1C7328-09BA-441E-9E39-C439583181C1}" type="presParOf" srcId="{33104FE5-8FA8-4C63-8449-2A37E81F4125}" destId="{867E8C49-A2E6-4911-AE39-D5974DD69BD9}" srcOrd="4" destOrd="0" presId="urn:microsoft.com/office/officeart/2005/8/layout/list1"/>
    <dgm:cxn modelId="{20AB3580-D96D-4A40-8FAB-32E3036F4688}" type="presParOf" srcId="{867E8C49-A2E6-4911-AE39-D5974DD69BD9}" destId="{93EBC079-F245-45FB-9A21-BF6117CB7967}" srcOrd="0" destOrd="0" presId="urn:microsoft.com/office/officeart/2005/8/layout/list1"/>
    <dgm:cxn modelId="{BD29D8B5-0D15-4AAB-9481-0318834B2DC1}" type="presParOf" srcId="{867E8C49-A2E6-4911-AE39-D5974DD69BD9}" destId="{08E341CF-6BB6-4C26-BF18-58307DD9F53F}" srcOrd="1" destOrd="0" presId="urn:microsoft.com/office/officeart/2005/8/layout/list1"/>
    <dgm:cxn modelId="{95A550E6-4DDF-4D95-BABA-B1CB4EB17ED9}" type="presParOf" srcId="{33104FE5-8FA8-4C63-8449-2A37E81F4125}" destId="{C568106B-4695-460E-94F4-1F5A9A0342C4}" srcOrd="5" destOrd="0" presId="urn:microsoft.com/office/officeart/2005/8/layout/list1"/>
    <dgm:cxn modelId="{7C6A8471-16BE-4C93-B816-BE316C7C978F}" type="presParOf" srcId="{33104FE5-8FA8-4C63-8449-2A37E81F4125}" destId="{6204DACF-319A-4C34-BA76-FE7D6FA7A9A8}" srcOrd="6" destOrd="0" presId="urn:microsoft.com/office/officeart/2005/8/layout/list1"/>
    <dgm:cxn modelId="{5D673398-EE99-4756-9ABC-BB61A254632D}" type="presParOf" srcId="{33104FE5-8FA8-4C63-8449-2A37E81F4125}" destId="{2A933D04-0280-4C01-9A81-5EC13706430D}" srcOrd="7" destOrd="0" presId="urn:microsoft.com/office/officeart/2005/8/layout/list1"/>
    <dgm:cxn modelId="{B58E02F0-3872-48EA-9BA6-6E411D99C1C9}" type="presParOf" srcId="{33104FE5-8FA8-4C63-8449-2A37E81F4125}" destId="{87869758-5CDB-44A0-BCC1-D04136C33A80}" srcOrd="8" destOrd="0" presId="urn:microsoft.com/office/officeart/2005/8/layout/list1"/>
    <dgm:cxn modelId="{AAC81E99-02C4-42EA-B606-D02A95C8FBA5}" type="presParOf" srcId="{87869758-5CDB-44A0-BCC1-D04136C33A80}" destId="{F1E2C506-89D7-4F68-85E8-F88D82448BDF}" srcOrd="0" destOrd="0" presId="urn:microsoft.com/office/officeart/2005/8/layout/list1"/>
    <dgm:cxn modelId="{1213F41E-5EE9-4707-8795-ACB5A262BD0D}" type="presParOf" srcId="{87869758-5CDB-44A0-BCC1-D04136C33A80}" destId="{C5D1B44A-40B5-421F-8D01-FFCAFA04D3AD}" srcOrd="1" destOrd="0" presId="urn:microsoft.com/office/officeart/2005/8/layout/list1"/>
    <dgm:cxn modelId="{DA388731-A1A1-4CBB-841A-06013B7838A5}" type="presParOf" srcId="{33104FE5-8FA8-4C63-8449-2A37E81F4125}" destId="{CA31083B-0951-4C72-9B26-BF18A038FDE8}" srcOrd="9" destOrd="0" presId="urn:microsoft.com/office/officeart/2005/8/layout/list1"/>
    <dgm:cxn modelId="{3C5FD359-00D0-40CA-9F95-CA3B7D060EBF}" type="presParOf" srcId="{33104FE5-8FA8-4C63-8449-2A37E81F4125}" destId="{A629430B-DEDD-4A5B-A4E0-AD1314202CB5}" srcOrd="10" destOrd="0" presId="urn:microsoft.com/office/officeart/2005/8/layout/list1"/>
    <dgm:cxn modelId="{05156173-5B5E-4715-B864-889557B2322D}" type="presParOf" srcId="{33104FE5-8FA8-4C63-8449-2A37E81F4125}" destId="{E744B42A-06A8-4AEC-BA8B-6E61DBE74342}" srcOrd="11" destOrd="0" presId="urn:microsoft.com/office/officeart/2005/8/layout/list1"/>
    <dgm:cxn modelId="{5B0C912F-4266-470A-A471-6D50A96751B3}" type="presParOf" srcId="{33104FE5-8FA8-4C63-8449-2A37E81F4125}" destId="{13B7D0E4-C949-49C3-A5B7-F521EE5C7A3C}" srcOrd="12" destOrd="0" presId="urn:microsoft.com/office/officeart/2005/8/layout/list1"/>
    <dgm:cxn modelId="{26CC5595-C07E-4BE4-9E70-998D9170500B}" type="presParOf" srcId="{13B7D0E4-C949-49C3-A5B7-F521EE5C7A3C}" destId="{A2D191CA-0195-4B88-90D2-448E97F5A258}" srcOrd="0" destOrd="0" presId="urn:microsoft.com/office/officeart/2005/8/layout/list1"/>
    <dgm:cxn modelId="{1F7210E5-B69F-4DE6-8191-206A601C6011}" type="presParOf" srcId="{13B7D0E4-C949-49C3-A5B7-F521EE5C7A3C}" destId="{2AE3AA9E-17B3-482D-815B-51C93B28FFF8}" srcOrd="1" destOrd="0" presId="urn:microsoft.com/office/officeart/2005/8/layout/list1"/>
    <dgm:cxn modelId="{8928D258-CDC8-4ECC-B8BA-8D5B68B8054C}" type="presParOf" srcId="{33104FE5-8FA8-4C63-8449-2A37E81F4125}" destId="{CC2071F7-03B3-4122-B276-CB38BF92D716}" srcOrd="13" destOrd="0" presId="urn:microsoft.com/office/officeart/2005/8/layout/list1"/>
    <dgm:cxn modelId="{7E9A2ACF-86F2-4817-B7E2-CD8CB617BE01}" type="presParOf" srcId="{33104FE5-8FA8-4C63-8449-2A37E81F4125}" destId="{48F14830-A6C1-4B98-8889-3CFB47D2B12A}" srcOrd="14" destOrd="0" presId="urn:microsoft.com/office/officeart/2005/8/layout/list1"/>
    <dgm:cxn modelId="{38506CA0-37DF-481C-A7B3-50BB270DE553}" type="presParOf" srcId="{33104FE5-8FA8-4C63-8449-2A37E81F4125}" destId="{DD692051-1030-4CAB-A03F-57ED0251BCC1}" srcOrd="15" destOrd="0" presId="urn:microsoft.com/office/officeart/2005/8/layout/list1"/>
    <dgm:cxn modelId="{70D4FB28-19C0-448D-BDFC-1BA1B09468B0}" type="presParOf" srcId="{33104FE5-8FA8-4C63-8449-2A37E81F4125}" destId="{64AA3E7E-514A-4263-899C-554D8E29200A}" srcOrd="16" destOrd="0" presId="urn:microsoft.com/office/officeart/2005/8/layout/list1"/>
    <dgm:cxn modelId="{FC2134CE-EC9B-4856-9341-219FB62D7684}" type="presParOf" srcId="{64AA3E7E-514A-4263-899C-554D8E29200A}" destId="{5838D5F3-FEBF-479D-9812-EB74863A3F45}" srcOrd="0" destOrd="0" presId="urn:microsoft.com/office/officeart/2005/8/layout/list1"/>
    <dgm:cxn modelId="{F8701715-C520-4F3B-ACDA-00D8387DF397}" type="presParOf" srcId="{64AA3E7E-514A-4263-899C-554D8E29200A}" destId="{B5D3CB79-5FEF-449B-A9BE-47A7F899FA67}" srcOrd="1" destOrd="0" presId="urn:microsoft.com/office/officeart/2005/8/layout/list1"/>
    <dgm:cxn modelId="{077DA1F5-0568-4531-BF1F-B43ED6455DCF}" type="presParOf" srcId="{33104FE5-8FA8-4C63-8449-2A37E81F4125}" destId="{B347ED5B-449B-44EA-AE2F-06A2217829EB}" srcOrd="17" destOrd="0" presId="urn:microsoft.com/office/officeart/2005/8/layout/list1"/>
    <dgm:cxn modelId="{73B9143F-DD81-406E-8DA2-933AC3AA6A5A}" type="presParOf" srcId="{33104FE5-8FA8-4C63-8449-2A37E81F4125}" destId="{1F159D79-DEF2-4B0C-ACFD-1C0900A3381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A818B-559B-4862-AFF6-2F8E7B6D0478}">
      <dsp:nvSpPr>
        <dsp:cNvPr id="0" name=""/>
        <dsp:cNvSpPr/>
      </dsp:nvSpPr>
      <dsp:spPr>
        <a:xfrm>
          <a:off x="0" y="331859"/>
          <a:ext cx="7239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00864-1FC6-4758-BAD7-2EB19986E7B8}">
      <dsp:nvSpPr>
        <dsp:cNvPr id="0" name=""/>
        <dsp:cNvSpPr/>
      </dsp:nvSpPr>
      <dsp:spPr>
        <a:xfrm>
          <a:off x="361950" y="95699"/>
          <a:ext cx="50673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Integracji nie można narzucać i do niej zmuszać.</a:t>
          </a:r>
          <a:endParaRPr lang="pl-PL" sz="1600" kern="1200" dirty="0"/>
        </a:p>
      </dsp:txBody>
      <dsp:txXfrm>
        <a:off x="385007" y="118756"/>
        <a:ext cx="5021186" cy="426206"/>
      </dsp:txXfrm>
    </dsp:sp>
    <dsp:sp modelId="{6204DACF-319A-4C34-BA76-FE7D6FA7A9A8}">
      <dsp:nvSpPr>
        <dsp:cNvPr id="0" name=""/>
        <dsp:cNvSpPr/>
      </dsp:nvSpPr>
      <dsp:spPr>
        <a:xfrm>
          <a:off x="0" y="1057619"/>
          <a:ext cx="7239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341CF-6BB6-4C26-BF18-58307DD9F53F}">
      <dsp:nvSpPr>
        <dsp:cNvPr id="0" name=""/>
        <dsp:cNvSpPr/>
      </dsp:nvSpPr>
      <dsp:spPr>
        <a:xfrm>
          <a:off x="361950" y="821460"/>
          <a:ext cx="50673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Integracja to nie tylko 20 uczniów i 2 nauczycieli.</a:t>
          </a:r>
          <a:endParaRPr lang="pl-PL" sz="1600" kern="1200" dirty="0"/>
        </a:p>
      </dsp:txBody>
      <dsp:txXfrm>
        <a:off x="385007" y="844517"/>
        <a:ext cx="5021186" cy="426206"/>
      </dsp:txXfrm>
    </dsp:sp>
    <dsp:sp modelId="{A629430B-DEDD-4A5B-A4E0-AD1314202CB5}">
      <dsp:nvSpPr>
        <dsp:cNvPr id="0" name=""/>
        <dsp:cNvSpPr/>
      </dsp:nvSpPr>
      <dsp:spPr>
        <a:xfrm>
          <a:off x="0" y="1783379"/>
          <a:ext cx="7239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1B44A-40B5-421F-8D01-FFCAFA04D3AD}">
      <dsp:nvSpPr>
        <dsp:cNvPr id="0" name=""/>
        <dsp:cNvSpPr/>
      </dsp:nvSpPr>
      <dsp:spPr>
        <a:xfrm>
          <a:off x="361950" y="1547220"/>
          <a:ext cx="50673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 integracji uczestniczyć musi cała szkoła.</a:t>
          </a:r>
          <a:endParaRPr lang="pl-PL" sz="1600" kern="1200" dirty="0"/>
        </a:p>
      </dsp:txBody>
      <dsp:txXfrm>
        <a:off x="385007" y="1570277"/>
        <a:ext cx="5021186" cy="426206"/>
      </dsp:txXfrm>
    </dsp:sp>
    <dsp:sp modelId="{48F14830-A6C1-4B98-8889-3CFB47D2B12A}">
      <dsp:nvSpPr>
        <dsp:cNvPr id="0" name=""/>
        <dsp:cNvSpPr/>
      </dsp:nvSpPr>
      <dsp:spPr>
        <a:xfrm>
          <a:off x="0" y="2509139"/>
          <a:ext cx="7239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3AA9E-17B3-482D-815B-51C93B28FFF8}">
      <dsp:nvSpPr>
        <dsp:cNvPr id="0" name=""/>
        <dsp:cNvSpPr/>
      </dsp:nvSpPr>
      <dsp:spPr>
        <a:xfrm>
          <a:off x="361950" y="2272979"/>
          <a:ext cx="50673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Integracji można i trzeba się uczyć.</a:t>
          </a:r>
          <a:endParaRPr lang="pl-PL" sz="1600" kern="1200" dirty="0"/>
        </a:p>
      </dsp:txBody>
      <dsp:txXfrm>
        <a:off x="385007" y="2296036"/>
        <a:ext cx="5021186" cy="426206"/>
      </dsp:txXfrm>
    </dsp:sp>
    <dsp:sp modelId="{1F159D79-DEF2-4B0C-ACFD-1C0900A33816}">
      <dsp:nvSpPr>
        <dsp:cNvPr id="0" name=""/>
        <dsp:cNvSpPr/>
      </dsp:nvSpPr>
      <dsp:spPr>
        <a:xfrm>
          <a:off x="0" y="3234900"/>
          <a:ext cx="7239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3CB79-5FEF-449B-A9BE-47A7F899FA67}">
      <dsp:nvSpPr>
        <dsp:cNvPr id="0" name=""/>
        <dsp:cNvSpPr/>
      </dsp:nvSpPr>
      <dsp:spPr>
        <a:xfrm>
          <a:off x="361950" y="2998740"/>
          <a:ext cx="50673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FFFF00"/>
              </a:solidFill>
            </a:rPr>
            <a:t>Integracja zaczyna się w sercu człowieka.</a:t>
          </a:r>
          <a:endParaRPr lang="pl-PL" sz="1600" kern="1200" dirty="0">
            <a:solidFill>
              <a:srgbClr val="FFFF00"/>
            </a:solidFill>
          </a:endParaRPr>
        </a:p>
      </dsp:txBody>
      <dsp:txXfrm>
        <a:off x="385007" y="3021797"/>
        <a:ext cx="502118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CD7A-98A9-AA46-9CCD-A81DB831ACD2}" type="datetimeFigureOut">
              <a:rPr lang="pl-PL" smtClean="0"/>
              <a:t>23.01.2015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F1E13-6B7E-DE41-AD74-10B98896A65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32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F1E13-6B7E-DE41-AD74-10B98896A65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16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F1E13-6B7E-DE41-AD74-10B98896A65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75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ED16-20FF-4D25-BE89-A70CF532F793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266F-A60C-499A-ADF5-D606819B0226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B2B5-FD92-4505-85A3-06F93C88649B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1794-85D9-42B0-9CA4-4B9405482476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A6C9-1718-48C7-805D-6A3617E9F5D0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EF31-C8B6-4BD4-9D16-F3AC8DDC775F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C959-6C9E-4BF8-9032-C5AB7C201A20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82FE-08FA-4C4D-9C91-CDD6CF99217C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2DE9-54D4-4956-9FD6-45392F923A05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45AE-CC9C-46E0-A3F7-7AE51920CE85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F5E-AA95-4998-9B70-2E5CEC66FD9C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56AA2D-5437-4499-B005-9B37D096D43E}" type="datetime1">
              <a:rPr lang="pl-PL" smtClean="0"/>
              <a:pPr/>
              <a:t>23.01.2015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‹nr›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edoslyszacy.osw.pl/nowosci.htm" TargetMode="External"/><Relationship Id="rId4" Type="http://schemas.openxmlformats.org/officeDocument/2006/relationships/image" Target="../media/image3.jpeg"/><Relationship Id="rId5" Type="http://schemas.openxmlformats.org/officeDocument/2006/relationships/hyperlink" Target="http://www.niedoslyszacy.osw.pl/archiwa.htm" TargetMode="External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000" dirty="0" smtClean="0">
                <a:solidFill>
                  <a:schemeClr val="accent1">
                    <a:lumMod val="75000"/>
                  </a:schemeClr>
                </a:solidFill>
              </a:rPr>
              <a:t>Integracja</a:t>
            </a:r>
            <a:endParaRPr lang="pl-PL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846640" cy="1371600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pl-PL" sz="48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 - dobre </a:t>
            </a:r>
            <a:r>
              <a:rPr lang="pl-PL" sz="48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rozwiązanie.</a:t>
            </a:r>
            <a:endParaRPr lang="pl-PL" sz="48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Noce w Szkole</a:t>
            </a:r>
            <a:endParaRPr lang="pl-PL" sz="3200" dirty="0"/>
          </a:p>
        </p:txBody>
      </p:sp>
      <p:pic>
        <p:nvPicPr>
          <p:cNvPr id="3075" name="Picture 3" descr="F:\MONIKA\Pictures\szkoła\2013 2014\noc w szkole\DSC_0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3887480" cy="2602362"/>
          </a:xfrm>
          <a:prstGeom prst="rect">
            <a:avLst/>
          </a:prstGeom>
          <a:noFill/>
        </p:spPr>
      </p:pic>
      <p:pic>
        <p:nvPicPr>
          <p:cNvPr id="3077" name="Picture 5" descr="F:\MONIKA\Pictures\szkoła\2013 2014\noc w szkole\DSC_01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268760"/>
            <a:ext cx="3888431" cy="2602999"/>
          </a:xfrm>
          <a:prstGeom prst="rect">
            <a:avLst/>
          </a:prstGeom>
          <a:noFill/>
        </p:spPr>
      </p:pic>
      <p:pic>
        <p:nvPicPr>
          <p:cNvPr id="3078" name="Picture 6" descr="F:\MONIKA\Pictures\szkoła\2012 2013\noc filmowa 1 marca 2013\DSC_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38976"/>
            <a:ext cx="3888432" cy="2603000"/>
          </a:xfrm>
          <a:prstGeom prst="rect">
            <a:avLst/>
          </a:prstGeom>
          <a:noFill/>
        </p:spPr>
      </p:pic>
      <p:pic>
        <p:nvPicPr>
          <p:cNvPr id="3079" name="Picture 7" descr="F:\MONIKA\Pictures\szkoła\2012 2013\noc filmowa 1 marca 2013\DSC_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3960440" cy="265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23528" y="188640"/>
            <a:ext cx="5814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        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Klub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M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ałego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urysty</a:t>
            </a:r>
            <a:endParaRPr lang="pl-PL" sz="3200" dirty="0"/>
          </a:p>
        </p:txBody>
      </p:sp>
      <p:pic>
        <p:nvPicPr>
          <p:cNvPr id="6" name="Picture 5" descr="ra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471659" cy="237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Pictures\szkoła\2010 2011\Rajd Jesień Chopinowska\DSC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3240360" cy="217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Tomek\Desktop\Nowy folder\DSC03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4124942" cy="2320280"/>
          </a:xfrm>
          <a:prstGeom prst="rect">
            <a:avLst/>
          </a:prstGeom>
          <a:noFill/>
        </p:spPr>
      </p:pic>
      <p:pic>
        <p:nvPicPr>
          <p:cNvPr id="4100" name="Picture 4" descr="C:\Users\Tomek\Desktop\Nowy folder\DSC03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Rajd Integracyjny</a:t>
            </a:r>
            <a:endParaRPr lang="pl-PL" sz="3200" dirty="0"/>
          </a:p>
        </p:txBody>
      </p:sp>
      <p:pic>
        <p:nvPicPr>
          <p:cNvPr id="4098" name="Picture 2" descr="F:\MONIKA\Pictures\szkoła\2013 2014\rajd integracyjny 29.09\rajd\DSC_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672408" cy="2458388"/>
          </a:xfrm>
          <a:prstGeom prst="rect">
            <a:avLst/>
          </a:prstGeom>
          <a:noFill/>
        </p:spPr>
      </p:pic>
      <p:pic>
        <p:nvPicPr>
          <p:cNvPr id="4101" name="Picture 5" descr="F:\MONIKA\Pictures\szkoła\2013 2014\rajd integracyjny 29.09\rajd\DSC_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033272" cy="2699959"/>
          </a:xfrm>
          <a:prstGeom prst="rect">
            <a:avLst/>
          </a:prstGeom>
          <a:noFill/>
        </p:spPr>
      </p:pic>
      <p:pic>
        <p:nvPicPr>
          <p:cNvPr id="4102" name="Picture 6" descr="F:\MONIKA\Pictures\szkoła\2013 2014\rajd integracyjny 29.09\rajd\DSC_0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923928" cy="2626762"/>
          </a:xfrm>
          <a:prstGeom prst="rect">
            <a:avLst/>
          </a:prstGeom>
          <a:noFill/>
        </p:spPr>
      </p:pic>
      <p:pic>
        <p:nvPicPr>
          <p:cNvPr id="4103" name="Picture 7" descr="F:\MONIKA\Pictures\szkoła\2013 2014\rajd integracyjny 29.09\rajd\DSC_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21088"/>
            <a:ext cx="3711460" cy="248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40466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              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Turniej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iatkówki Rodziców</a:t>
            </a:r>
            <a:endParaRPr lang="pl-PL" sz="3200" dirty="0"/>
          </a:p>
        </p:txBody>
      </p:sp>
      <p:pic>
        <p:nvPicPr>
          <p:cNvPr id="5123" name="Picture 3" descr="F:\MONIKA\Pictures\szkoła\2012 2013\turniej siatkówki 11.06.13\DSC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249297" cy="2844571"/>
          </a:xfrm>
          <a:prstGeom prst="rect">
            <a:avLst/>
          </a:prstGeom>
          <a:noFill/>
        </p:spPr>
      </p:pic>
      <p:pic>
        <p:nvPicPr>
          <p:cNvPr id="5124" name="Picture 4" descr="F:\MONIKA\Pictures\szkoła\2012 2013\turniej siatkówki 11.06.13\DSC_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3711460" cy="2484531"/>
          </a:xfrm>
          <a:prstGeom prst="rect">
            <a:avLst/>
          </a:prstGeom>
          <a:noFill/>
        </p:spPr>
      </p:pic>
      <p:pic>
        <p:nvPicPr>
          <p:cNvPr id="5125" name="Picture 5" descr="F:\MONIKA\Pictures\szkoła\2012 2013\turniej siatkówki 11.06.13\DSC_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4046658" cy="2708920"/>
          </a:xfrm>
          <a:prstGeom prst="rect">
            <a:avLst/>
          </a:prstGeom>
          <a:noFill/>
        </p:spPr>
      </p:pic>
      <p:pic>
        <p:nvPicPr>
          <p:cNvPr id="5126" name="Picture 6" descr="F:\MONIKA\Pictures\szkoła\2012 2013\turniej siatkówki 11.06.13\DSC_0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3995936" cy="2674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Ciekawe Spotkania z Rodzicami</a:t>
            </a:r>
            <a:endParaRPr lang="pl-PL" sz="3200" dirty="0"/>
          </a:p>
        </p:txBody>
      </p:sp>
      <p:pic>
        <p:nvPicPr>
          <p:cNvPr id="6146" name="Picture 2" descr="F:\MONIKA\Pictures\szkoła\2013 2014\zebranie z rodzicami maj 2014\DSC_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16424" cy="2554797"/>
          </a:xfrm>
          <a:prstGeom prst="rect">
            <a:avLst/>
          </a:prstGeom>
          <a:noFill/>
        </p:spPr>
      </p:pic>
      <p:pic>
        <p:nvPicPr>
          <p:cNvPr id="6147" name="Picture 3" descr="F:\MONIKA\Pictures\szkoła\2013 2014\zebranie z rodzicami maj 2014\DSC_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888432" cy="2603000"/>
          </a:xfrm>
          <a:prstGeom prst="rect">
            <a:avLst/>
          </a:prstGeom>
          <a:noFill/>
        </p:spPr>
      </p:pic>
      <p:pic>
        <p:nvPicPr>
          <p:cNvPr id="6150" name="Picture 6" descr="F:\MONIKA\Pictures\szkoła\2012 2013\Dzień Rodziców\DSC_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81217"/>
            <a:ext cx="3888432" cy="2603000"/>
          </a:xfrm>
          <a:prstGeom prst="rect">
            <a:avLst/>
          </a:prstGeom>
          <a:noFill/>
        </p:spPr>
      </p:pic>
      <p:pic>
        <p:nvPicPr>
          <p:cNvPr id="6151" name="Picture 7" descr="F:\MONIKA\Pictures\szkoła\2012 2013\Dzień Rodziców\DSC_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4104456" cy="2747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Odkrywanie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Talentów</a:t>
            </a:r>
            <a:endParaRPr lang="pl-PL" sz="3200" dirty="0"/>
          </a:p>
        </p:txBody>
      </p:sp>
      <p:pic>
        <p:nvPicPr>
          <p:cNvPr id="4" name="Picture 2" descr="C:\Users\Tomek\Desktop\Nowy folder\IMG_4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1447"/>
            <a:ext cx="3057545" cy="4586318"/>
          </a:xfrm>
          <a:prstGeom prst="rect">
            <a:avLst/>
          </a:prstGeom>
          <a:noFill/>
        </p:spPr>
      </p:pic>
      <p:pic>
        <p:nvPicPr>
          <p:cNvPr id="5" name="Picture 3" descr="C:\Users\Tomek\Desktop\Nowy folder\IMG_4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04423"/>
            <a:ext cx="4032448" cy="2688299"/>
          </a:xfrm>
          <a:prstGeom prst="rect">
            <a:avLst/>
          </a:prstGeom>
          <a:noFill/>
        </p:spPr>
      </p:pic>
      <p:pic>
        <p:nvPicPr>
          <p:cNvPr id="6" name="Picture 4" descr="C:\Users\Tomek\Desktop\Nowy folder\IMG_4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894606"/>
            <a:ext cx="3960440" cy="264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85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2492" y="6206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Ś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wiat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Teatru</a:t>
            </a:r>
            <a:endParaRPr lang="pl-PL" sz="3200" dirty="0"/>
          </a:p>
        </p:txBody>
      </p:sp>
      <p:pic>
        <p:nvPicPr>
          <p:cNvPr id="4" name="Picture 2" descr="D:\Pictures\szkoła\2009 2010\PMFT Krotoszyn, marzec\DSC_0006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1628800"/>
            <a:ext cx="3024336" cy="202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omek\Desktop\Nowy folder\IMG_6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12023"/>
            <a:ext cx="3672408" cy="2451005"/>
          </a:xfrm>
          <a:prstGeom prst="rect">
            <a:avLst/>
          </a:prstGeom>
          <a:noFill/>
        </p:spPr>
      </p:pic>
      <p:pic>
        <p:nvPicPr>
          <p:cNvPr id="6" name="Picture 3" descr="D:\Pictures\szkoła\2009 2010\PMFT Krotoszyn, marzec\DSC_0024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075995"/>
            <a:ext cx="4321823" cy="287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275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Dowóz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</a:t>
            </a:r>
            <a:endParaRPr lang="pl-PL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 smtClean="0">
                <a:solidFill>
                  <a:srgbClr val="0070C0"/>
                </a:solidFill>
              </a:rPr>
              <a:t>Uczniowie niepełnosprawni mają zapewniony bezpłatny transport wraz z opiekunem w czasie przejazdu do szkoły.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0127" cy="1461247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Dodatkowe </a:t>
            </a:r>
            <a:r>
              <a:rPr lang="pl-PL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Wspieranie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70C0"/>
                </a:solidFill>
              </a:rPr>
              <a:t>Zajęcia </a:t>
            </a:r>
          </a:p>
          <a:p>
            <a:pPr lvl="1"/>
            <a:r>
              <a:rPr lang="pl-PL" sz="2000" dirty="0" smtClean="0">
                <a:solidFill>
                  <a:srgbClr val="0070C0"/>
                </a:solidFill>
              </a:rPr>
              <a:t>rewalidacyjne,</a:t>
            </a:r>
          </a:p>
          <a:p>
            <a:pPr lvl="1"/>
            <a:r>
              <a:rPr lang="pl-PL" sz="2000" dirty="0" smtClean="0">
                <a:solidFill>
                  <a:srgbClr val="0070C0"/>
                </a:solidFill>
              </a:rPr>
              <a:t>logopedyczne,</a:t>
            </a:r>
          </a:p>
          <a:p>
            <a:pPr lvl="1"/>
            <a:r>
              <a:rPr lang="pl-PL" sz="2000" dirty="0" smtClean="0">
                <a:solidFill>
                  <a:srgbClr val="0070C0"/>
                </a:solidFill>
              </a:rPr>
              <a:t>korekcyjno – kompensacyjne,</a:t>
            </a:r>
          </a:p>
          <a:p>
            <a:pPr lvl="1"/>
            <a:r>
              <a:rPr lang="pl-PL" sz="2000" dirty="0" smtClean="0">
                <a:solidFill>
                  <a:srgbClr val="0070C0"/>
                </a:solidFill>
              </a:rPr>
              <a:t>dydaktyczno – wyrównawcze w klasach IV - VI,</a:t>
            </a:r>
          </a:p>
          <a:p>
            <a:pPr lvl="1"/>
            <a:r>
              <a:rPr lang="pl-PL" sz="2000" dirty="0" smtClean="0">
                <a:solidFill>
                  <a:srgbClr val="0070C0"/>
                </a:solidFill>
              </a:rPr>
              <a:t>terapia indywidualna nauczycieli </a:t>
            </a:r>
            <a:r>
              <a:rPr lang="pl-PL" sz="2000" dirty="0" smtClean="0">
                <a:solidFill>
                  <a:srgbClr val="0070C0"/>
                </a:solidFill>
              </a:rPr>
              <a:t>wspierających.</a:t>
            </a:r>
            <a:endParaRPr lang="pl-PL" sz="2000" dirty="0" smtClean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67904"/>
              </p:ext>
            </p:extLst>
          </p:nvPr>
        </p:nvGraphicFramePr>
        <p:xfrm>
          <a:off x="899592" y="836712"/>
          <a:ext cx="7239000" cy="580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60486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PLUSY INTEGRACJI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MINUSY INTEGRACJI</a:t>
                      </a:r>
                      <a:endParaRPr lang="pl-PL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pl-PL" dirty="0" smtClean="0"/>
                        <a:t>Klasy</a:t>
                      </a:r>
                      <a:r>
                        <a:rPr lang="pl-PL" baseline="0" dirty="0" smtClean="0"/>
                        <a:t> mniej liczne od 15 do 20 uczniów.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Trudny</a:t>
                      </a:r>
                      <a:r>
                        <a:rPr lang="pl-PL" baseline="0" dirty="0" smtClean="0"/>
                        <a:t> początek.</a:t>
                      </a:r>
                      <a:endParaRPr lang="pl-PL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pl-PL" dirty="0" smtClean="0"/>
                        <a:t>Dwóch nauczycieli.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Integracja</a:t>
                      </a:r>
                      <a:r>
                        <a:rPr lang="pl-PL" baseline="0" dirty="0" smtClean="0"/>
                        <a:t> musi być selektywna, by móc odnieść sukces.</a:t>
                      </a:r>
                      <a:endParaRPr lang="pl-PL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pl-PL" dirty="0" smtClean="0"/>
                        <a:t>Zróżnicowane metody i formy nauczania.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Dzieci niepełnosprawne</a:t>
                      </a:r>
                      <a:r>
                        <a:rPr lang="pl-PL" baseline="0" dirty="0" smtClean="0"/>
                        <a:t> zauważają bardziej swoją odmienność.</a:t>
                      </a:r>
                      <a:endParaRPr lang="pl-PL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pl-PL" dirty="0" smtClean="0"/>
                        <a:t>Bardziej indywidualne podejście do każdego z dzieci.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pl-PL" dirty="0" smtClean="0"/>
                        <a:t>Wzrastanie w różnorodnym środowisku.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pl-PL" dirty="0" smtClean="0"/>
                        <a:t>Rywalizacja ustępuje współpracy.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r>
                        <a:rPr lang="pl-PL" dirty="0" smtClean="0"/>
                        <a:t>Nauka poprzez działanie </a:t>
                      </a:r>
                      <a:r>
                        <a:rPr lang="pl-PL" baseline="0" dirty="0" smtClean="0"/>
                        <a:t>tolerancji i szacunku, bycia nie tylko asertywnym ale i pełnym empatii, cierpliwym.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69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3292" y="476672"/>
            <a:ext cx="8229600" cy="782751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Kalendarium </a:t>
            </a:r>
            <a:r>
              <a:rPr lang="pl-PL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Integracji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Współpraca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ze Stowarzyszeniem Rodzin na Rzecz Osób z Niedosłuchem.</a:t>
            </a:r>
          </a:p>
          <a:p>
            <a:endParaRPr lang="pl-PL" b="1" dirty="0"/>
          </a:p>
        </p:txBody>
      </p:sp>
      <p:pic>
        <p:nvPicPr>
          <p:cNvPr id="4" name="Picture 5" descr="Nap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73016"/>
            <a:ext cx="5248275" cy="771525"/>
          </a:xfrm>
          <a:prstGeom prst="rect">
            <a:avLst/>
          </a:prstGeom>
          <a:noFill/>
        </p:spPr>
      </p:pic>
      <p:pic>
        <p:nvPicPr>
          <p:cNvPr id="5" name="Picture 18" descr="Nowości !!!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25144"/>
            <a:ext cx="1600200" cy="981075"/>
          </a:xfrm>
          <a:prstGeom prst="rect">
            <a:avLst/>
          </a:prstGeom>
          <a:noFill/>
        </p:spPr>
      </p:pic>
      <p:pic>
        <p:nvPicPr>
          <p:cNvPr id="6" name="Picture 20" descr="Archiwum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725144"/>
            <a:ext cx="1495425" cy="952500"/>
          </a:xfrm>
          <a:prstGeom prst="rect">
            <a:avLst/>
          </a:prstGeom>
          <a:noFill/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609653" y="1340768"/>
            <a:ext cx="8229600" cy="782751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Wszystko zaczęło się… </a:t>
            </a:r>
            <a:r>
              <a:rPr lang="pl-PL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pl-PL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lat temu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pl-PL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lat doświadczenia…</a:t>
            </a:r>
            <a:endParaRPr lang="pl-PL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56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692695"/>
            <a:ext cx="8623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Pięć </a:t>
            </a:r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Podstawowych </a:t>
            </a: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</a:t>
            </a:r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asad </a:t>
            </a:r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pl-PL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ntegracji</a:t>
            </a:r>
            <a:endParaRPr lang="pl-PL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521754"/>
              </p:ext>
            </p:extLst>
          </p:nvPr>
        </p:nvGraphicFramePr>
        <p:xfrm>
          <a:off x="964617" y="1700808"/>
          <a:ext cx="7239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22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20688"/>
            <a:ext cx="8064896" cy="54006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pl-P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buNone/>
            </a:pP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>
              <a:buNone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Powiedz, a zapomnę.</a:t>
            </a:r>
          </a:p>
          <a:p>
            <a:pPr algn="r">
              <a:buNone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Pokaż, a zapamiętam.</a:t>
            </a:r>
          </a:p>
          <a:p>
            <a:pPr algn="r">
              <a:buNone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Pozwól działać, zrozumiem.</a:t>
            </a:r>
          </a:p>
          <a:p>
            <a:pPr algn="r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Konfucjusz -</a:t>
            </a:r>
          </a:p>
          <a:p>
            <a:pPr marL="0" indent="0" algn="r">
              <a:buNone/>
            </a:pPr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marL="0" indent="0" algn="r">
              <a:buNone/>
            </a:pPr>
            <a:endParaRPr lang="pl-PL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25209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pl-PL" sz="8800" dirty="0" smtClean="0">
                <a:latin typeface="Broadway" pitchFamily="82" charset="0"/>
              </a:rPr>
              <a:t>INTEGRACJA</a:t>
            </a:r>
            <a:endParaRPr lang="pl-PL" sz="8800" dirty="0">
              <a:latin typeface="Broadway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6264696" cy="27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692696"/>
            <a:ext cx="7416824" cy="5184576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smtClean="0"/>
              <a:t> </a:t>
            </a:r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smtClean="0"/>
              <a:t>„Każdy ma prawo do szczęścia i swego miejsca w społeczeństwie.”</a:t>
            </a:r>
          </a:p>
          <a:p>
            <a:pPr algn="r">
              <a:buNone/>
            </a:pPr>
            <a:r>
              <a:rPr lang="pl-PL" dirty="0" smtClean="0"/>
              <a:t>- Maria Grzegorzewska -</a:t>
            </a:r>
            <a:endParaRPr lang="pl-PL" dirty="0"/>
          </a:p>
        </p:txBody>
      </p:sp>
      <p:pic>
        <p:nvPicPr>
          <p:cNvPr id="4" name="Picture 3" descr="D:\Pictures\szkoła\2010 2011\grill w Michałkowie\DSC_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461249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720461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        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Dni     Integracji</a:t>
            </a:r>
            <a:endParaRPr lang="pl-PL" sz="3200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5" name="Picture 5" descr="D:\Pictures\szkoła\2007 2008\Dni Integracji\dni integracji_23_11_2007 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32781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rodzinne roz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619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Tomek\Desktop\Nowy folder\IMG_5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780904" cy="2523416"/>
          </a:xfrm>
          <a:prstGeom prst="rect">
            <a:avLst/>
          </a:prstGeom>
          <a:noFill/>
        </p:spPr>
      </p:pic>
      <p:pic>
        <p:nvPicPr>
          <p:cNvPr id="9218" name="Picture 2" descr="F:\MONIKA\Pictures\szkoła\2011 2012\Dni Integracji\gala\IMG_587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80728"/>
            <a:ext cx="3911352" cy="2607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00826"/>
          </a:xfrm>
        </p:spPr>
        <p:txBody>
          <a:bodyPr/>
          <a:lstStyle/>
          <a:p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        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Zmagania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K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las 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I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ntegracyjnych</a:t>
            </a:r>
            <a:endParaRPr lang="pl-PL" sz="2800" dirty="0"/>
          </a:p>
        </p:txBody>
      </p:sp>
      <p:pic>
        <p:nvPicPr>
          <p:cNvPr id="4" name="Picture 3" descr="D:\Pictures\szkoła\2009 2010\Dni Integracji\DSC_0020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673475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Pictures\szkoła\2009 2010\Dni Integracji\DSC_0024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67188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Tomek\Desktop\Nowy folder\IMG_5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099319" cy="4643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Współpraca z Innymi Szkołami z Oddziałami Integracyjnymi</a:t>
            </a:r>
            <a:endParaRPr lang="pl-PL" sz="2800" dirty="0"/>
          </a:p>
        </p:txBody>
      </p:sp>
      <p:pic>
        <p:nvPicPr>
          <p:cNvPr id="8194" name="Picture 2" descr="F:\MONIKA\Pictures\szkoła\2012 2013\Przegląd Małych Form Teatralnych Krotoszyn\DSC_0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086677" cy="2735709"/>
          </a:xfrm>
          <a:prstGeom prst="rect">
            <a:avLst/>
          </a:prstGeom>
          <a:noFill/>
        </p:spPr>
      </p:pic>
      <p:pic>
        <p:nvPicPr>
          <p:cNvPr id="8196" name="Picture 4" descr="2013-09-25-17-18-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96952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ONIKA\Pictures\szkoła\2013 2014\basen, grudzień 2013\DSC_02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841140" cy="2571342"/>
          </a:xfrm>
          <a:prstGeom prst="rect">
            <a:avLst/>
          </a:prstGeom>
          <a:noFill/>
        </p:spPr>
      </p:pic>
      <p:pic>
        <p:nvPicPr>
          <p:cNvPr id="1027" name="Picture 3" descr="F:\MONIKA\Pictures\szkoła\2013 2014\basen, grudzień 2013\DSC_0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68760"/>
            <a:ext cx="3851920" cy="2578558"/>
          </a:xfrm>
          <a:prstGeom prst="rect">
            <a:avLst/>
          </a:prstGeom>
          <a:noFill/>
        </p:spPr>
      </p:pic>
      <p:pic>
        <p:nvPicPr>
          <p:cNvPr id="1028" name="Picture 4" descr="F:\MONIKA\Pictures\szkoła\2013 2014\basen, grudzień 2013\DSC_0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3816424" cy="2554797"/>
          </a:xfrm>
          <a:prstGeom prst="rect">
            <a:avLst/>
          </a:prstGeom>
          <a:noFill/>
        </p:spPr>
      </p:pic>
      <p:pic>
        <p:nvPicPr>
          <p:cNvPr id="1029" name="Picture 5" descr="F:\MONIKA\Pictures\szkoła\2013 2014\basen, grudzień 2013\DSC_03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05064"/>
            <a:ext cx="3888432" cy="2603000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9194"/>
            <a:ext cx="8229600" cy="1143000"/>
          </a:xfrm>
        </p:spPr>
        <p:txBody>
          <a:bodyPr/>
          <a:lstStyle/>
          <a:p>
            <a:r>
              <a:rPr lang="pl-PL" dirty="0" smtClean="0"/>
              <a:t>          Zajęcia na Basenie</a:t>
            </a:r>
            <a:endParaRPr lang="pl-P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2606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            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Wycieczki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i 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Zielone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zkoły</a:t>
            </a:r>
            <a:endParaRPr lang="pl-PL" sz="2800" dirty="0"/>
          </a:p>
        </p:txBody>
      </p:sp>
      <p:pic>
        <p:nvPicPr>
          <p:cNvPr id="5" name="Picture 3" descr="D:\Pictures\szkoła\2011 2012\102LECH_\DSC_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43318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Pictures\szkoła\2009 2010\kulig\DSC_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7703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Pictures\szkoła\2010 2011\Zielona Szkoła, Zakopane\DSC_02170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05064"/>
            <a:ext cx="3631287" cy="243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F:\MONIKA\Pictures\szkoła\2013 2014\Zielona Szkoła Zakopane 2014\DSC_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1" y="1196752"/>
            <a:ext cx="3779087" cy="252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Udział w Akcjach</a:t>
            </a:r>
            <a:endParaRPr lang="pl-PL" sz="3200" dirty="0"/>
          </a:p>
        </p:txBody>
      </p:sp>
      <p:pic>
        <p:nvPicPr>
          <p:cNvPr id="2050" name="Picture 2" descr="F:\MONIKA\Pictures\szkoła\2013 2014\dzień autyzmu, 2 kwietnia\DSC_0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64863" cy="2520280"/>
          </a:xfrm>
          <a:prstGeom prst="rect">
            <a:avLst/>
          </a:prstGeom>
          <a:noFill/>
        </p:spPr>
      </p:pic>
      <p:pic>
        <p:nvPicPr>
          <p:cNvPr id="2051" name="Picture 3" descr="F:\MONIKA\Pictures\szkoła\2013 2014\dzień autyzmu, 2 kwietnia\DSC_0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034162" cy="2700555"/>
          </a:xfrm>
          <a:prstGeom prst="rect">
            <a:avLst/>
          </a:prstGeom>
          <a:noFill/>
        </p:spPr>
      </p:pic>
      <p:pic>
        <p:nvPicPr>
          <p:cNvPr id="2052" name="Picture 4" descr="F:\MONIKA\Pictures\szkoła\2013 2014\dzień autyzmu, 2 kwietnia\DSC_0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149080"/>
            <a:ext cx="3711459" cy="2484530"/>
          </a:xfrm>
          <a:prstGeom prst="rect">
            <a:avLst/>
          </a:prstGeom>
          <a:noFill/>
        </p:spPr>
      </p:pic>
      <p:pic>
        <p:nvPicPr>
          <p:cNvPr id="2054" name="Picture 6" descr="F:\MONIKA\Pictures\szkoła\2013 2014\ostrowski dzień osoby niepełnosprawnej\DSC_0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4067944" cy="2723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519</TotalTime>
  <Words>267</Words>
  <Application>Microsoft Macintosh PowerPoint</Application>
  <PresentationFormat>Pokaz na ekranie (4:3)</PresentationFormat>
  <Paragraphs>68</Paragraphs>
  <Slides>23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Przepływ</vt:lpstr>
      <vt:lpstr>Integracja</vt:lpstr>
      <vt:lpstr>Kalendarium Integracji</vt:lpstr>
      <vt:lpstr>Prezentacja programu PowerPoint</vt:lpstr>
      <vt:lpstr>               Dni     Integracji</vt:lpstr>
      <vt:lpstr>              Zmagania Klas  Integracyjnych</vt:lpstr>
      <vt:lpstr>Współpraca z Innymi Szkołami z Oddziałami Integracyjnymi</vt:lpstr>
      <vt:lpstr>          Zajęcia na Basenie</vt:lpstr>
      <vt:lpstr>Prezentacja programu PowerPoint</vt:lpstr>
      <vt:lpstr>Udział w Akcjach</vt:lpstr>
      <vt:lpstr>Noce w Szkole</vt:lpstr>
      <vt:lpstr>Prezentacja programu PowerPoint</vt:lpstr>
      <vt:lpstr>Rajd Integracyjny</vt:lpstr>
      <vt:lpstr>Prezentacja programu PowerPoint</vt:lpstr>
      <vt:lpstr>Ciekawe Spotkania z Rodzicami</vt:lpstr>
      <vt:lpstr>Odkrywanie Talentów</vt:lpstr>
      <vt:lpstr>Świat Teatru</vt:lpstr>
      <vt:lpstr>Dowóz Dzieci</vt:lpstr>
      <vt:lpstr>Dodatkowe Wspieranie</vt:lpstr>
      <vt:lpstr>Prezentacja programu PowerPoint</vt:lpstr>
      <vt:lpstr>12 lat doświadczenia…</vt:lpstr>
      <vt:lpstr>Prezentacja programu PowerPoint</vt:lpstr>
      <vt:lpstr>  </vt:lpstr>
      <vt:lpstr>INTEGRACJA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Integracja</dc:title>
  <dc:creator>Tomek</dc:creator>
  <cp:lastModifiedBy>Dorota Cieśla</cp:lastModifiedBy>
  <cp:revision>71</cp:revision>
  <dcterms:created xsi:type="dcterms:W3CDTF">2012-04-23T16:37:49Z</dcterms:created>
  <dcterms:modified xsi:type="dcterms:W3CDTF">2015-01-23T18:47:32Z</dcterms:modified>
</cp:coreProperties>
</file>